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9" r:id="rId5"/>
    <p:sldId id="284" r:id="rId6"/>
    <p:sldId id="264" r:id="rId7"/>
    <p:sldId id="266" r:id="rId8"/>
    <p:sldId id="286" r:id="rId9"/>
    <p:sldId id="285" r:id="rId10"/>
    <p:sldId id="287" r:id="rId11"/>
    <p:sldId id="290" r:id="rId12"/>
    <p:sldId id="280" r:id="rId13"/>
    <p:sldId id="281" r:id="rId14"/>
    <p:sldId id="282" r:id="rId15"/>
    <p:sldId id="270" r:id="rId16"/>
    <p:sldId id="267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90" y="-6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endParaRPr lang="en-GB" sz="44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</a:p>
        </p:txBody>
      </p:sp>
      <p:pic>
        <p:nvPicPr>
          <p:cNvPr id="5126" name="Picture 6" descr="C:\Users\Trevor\Documents\GitHub\second-semester-s2-group-4\Artwork\Finished\Concept1\Forground\border_iterations\border_iteration_blan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39809" cy="50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69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Colour Harmony's</a:t>
            </a:r>
          </a:p>
        </p:txBody>
      </p:sp>
      <p:pic>
        <p:nvPicPr>
          <p:cNvPr id="9219" name="Picture 3" descr="C:\Users\Trevor\Desktop\fore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09" y="1412776"/>
            <a:ext cx="7509342" cy="524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42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729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6804"/>
            <a:ext cx="4955317" cy="5431196"/>
          </a:xfrm>
        </p:spPr>
        <p:txBody>
          <a:bodyPr>
            <a:normAutofit/>
          </a:bodyPr>
          <a:lstStyle/>
          <a:p>
            <a:r>
              <a:rPr lang="en-GB" dirty="0"/>
              <a:t>Players found it difficult to determine when they had scored a goal.</a:t>
            </a:r>
          </a:p>
          <a:p>
            <a:r>
              <a:rPr lang="en-GB" dirty="0"/>
              <a:t>No feeling of reward when a goal was scored.</a:t>
            </a:r>
          </a:p>
          <a:p>
            <a:r>
              <a:rPr lang="en-GB" dirty="0"/>
              <a:t>Brainstormed ways to improve this part of the player experience.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2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78" y="1844824"/>
            <a:ext cx="9131781" cy="54311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194" name="Picture 2" descr="C:\Users\Trevor\Documents\GitHub\second-semester-s2-group-4\Artwork\Concept\Vector_style\font_te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3384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6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8840"/>
            <a:ext cx="9131781" cy="5431196"/>
          </a:xfrm>
        </p:spPr>
        <p:txBody>
          <a:bodyPr>
            <a:normAutofit/>
          </a:bodyPr>
          <a:lstStyle/>
          <a:p>
            <a:r>
              <a:rPr lang="en-GB" dirty="0"/>
              <a:t>Popups.</a:t>
            </a:r>
          </a:p>
          <a:p>
            <a:r>
              <a:rPr lang="en-GB" dirty="0"/>
              <a:t>Explosions.</a:t>
            </a:r>
          </a:p>
          <a:p>
            <a:r>
              <a:rPr lang="en-GB" dirty="0"/>
              <a:t>Ball explodes.</a:t>
            </a:r>
          </a:p>
          <a:p>
            <a:r>
              <a:rPr lang="en-GB" dirty="0"/>
              <a:t>Claw descending from the top to “drop” the ball.</a:t>
            </a:r>
          </a:p>
          <a:p>
            <a:r>
              <a:rPr lang="en-GB" dirty="0"/>
              <a:t>The foreground is the UI.</a:t>
            </a:r>
          </a:p>
          <a:p>
            <a:r>
              <a:rPr lang="en-GB" dirty="0"/>
              <a:t>Remove the UI bar.</a:t>
            </a:r>
          </a:p>
          <a:p>
            <a:r>
              <a:rPr lang="en-GB" dirty="0"/>
              <a:t>Kick feedback </a:t>
            </a:r>
          </a:p>
          <a:p>
            <a:pPr marL="0" indent="0">
              <a:buNone/>
            </a:pPr>
            <a:r>
              <a:rPr lang="en-GB" dirty="0"/>
              <a:t>(yet to be implemented)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C:\Users\Trevor\Documents\GitHub\second-semester-s2-group-4\Artwork\Finished\Concept1\visual_feeback_things\scorewin_pop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4486462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revor\Documents\GitHub\second-semester-s2-group-4\Artwork\Finished\Concept1\Forground\c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75" y="4077072"/>
            <a:ext cx="5205735" cy="29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</a:p>
        </p:txBody>
      </p:sp>
    </p:spTree>
    <p:extLst>
      <p:ext uri="{BB962C8B-B14F-4D97-AF65-F5344CB8AC3E}">
        <p14:creationId xmlns:p14="http://schemas.microsoft.com/office/powerpoint/2010/main" val="224483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82" y="62068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Questions?</a:t>
            </a:r>
          </a:p>
        </p:txBody>
      </p:sp>
      <p:pic>
        <p:nvPicPr>
          <p:cNvPr id="7170" name="Picture 2" descr="C:\Users\Trevor\Documents\GitHub\second-semester-s2-group-4\Artwork\Finished\Concept1\start_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54796" cy="41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Where We Finished Last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polish to existing mechanics and experience.</a:t>
            </a:r>
          </a:p>
        </p:txBody>
      </p:sp>
      <p:pic>
        <p:nvPicPr>
          <p:cNvPr id="4" name="Picture 2" descr="C:\Users\Trevor\Documents\GitHub\second-semester-s2-group-4\Managment\Presentations\GIFs\Ripplefottie for Dave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7132362" cy="38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Expected Delivery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Objective: Two players must get a single ball into the opponents goal.</a:t>
            </a:r>
          </a:p>
          <a:p>
            <a:endParaRPr lang="en-GB" dirty="0"/>
          </a:p>
          <a:p>
            <a:r>
              <a:rPr lang="en-GB" dirty="0"/>
              <a:t>Symmetrical simultaneous gameplay.</a:t>
            </a:r>
          </a:p>
          <a:p>
            <a:endParaRPr lang="en-GB" dirty="0"/>
          </a:p>
          <a:p>
            <a:r>
              <a:rPr lang="en-GB" dirty="0"/>
              <a:t>Fully operational UI/Visual Feedback.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 tuned wave (e.g. when to start, how fast, who receives the starting advantage).</a:t>
            </a:r>
          </a:p>
          <a:p>
            <a:endParaRPr lang="en-GB" dirty="0"/>
          </a:p>
          <a:p>
            <a:r>
              <a:rPr lang="en-GB" dirty="0"/>
              <a:t>Completed art assets.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How Does It Meet The Brief?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2D environment</a:t>
            </a:r>
          </a:p>
          <a:p>
            <a:r>
              <a:rPr lang="en-GB" dirty="0"/>
              <a:t>Physics generated by the terrain mimicking a wave, as well as the ball itself</a:t>
            </a:r>
          </a:p>
          <a:p>
            <a:r>
              <a:rPr lang="en-GB" dirty="0"/>
              <a:t>Gameplay is symmetric/simultaneous.</a:t>
            </a:r>
          </a:p>
          <a:p>
            <a:r>
              <a:rPr lang="en-GB" dirty="0"/>
              <a:t>Adversarial: one user attempting to score enough goals to win</a:t>
            </a:r>
          </a:p>
          <a:p>
            <a:r>
              <a:rPr lang="en-GB" dirty="0"/>
              <a:t>Both players use a keyboard to control their character</a:t>
            </a:r>
          </a:p>
          <a:p>
            <a:r>
              <a:rPr lang="en-GB" dirty="0"/>
              <a:t>Our game is original because it takes a tried and tested formula for multiplayer and puts a different spin on it by making the terrain the true adversary.</a:t>
            </a:r>
          </a:p>
        </p:txBody>
      </p:sp>
    </p:spTree>
    <p:extLst>
      <p:ext uri="{BB962C8B-B14F-4D97-AF65-F5344CB8AC3E}">
        <p14:creationId xmlns:p14="http://schemas.microsoft.com/office/powerpoint/2010/main" val="363819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Currently implemented: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23726"/>
            <a:ext cx="4402832" cy="5120458"/>
          </a:xfrm>
        </p:spPr>
        <p:txBody>
          <a:bodyPr>
            <a:normAutofit/>
          </a:bodyPr>
          <a:lstStyle/>
          <a:p>
            <a:pPr marL="514350" indent="-457200"/>
            <a:r>
              <a:rPr lang="en-GB" dirty="0"/>
              <a:t>Main Menu</a:t>
            </a:r>
          </a:p>
          <a:p>
            <a:pPr marL="514350" indent="-457200"/>
            <a:r>
              <a:rPr lang="en-GB" dirty="0"/>
              <a:t>Character movement</a:t>
            </a:r>
          </a:p>
          <a:p>
            <a:pPr marL="514350" indent="-457200"/>
            <a:r>
              <a:rPr lang="en-GB" dirty="0"/>
              <a:t>Wave </a:t>
            </a:r>
          </a:p>
          <a:p>
            <a:pPr marL="514350" indent="-457200"/>
            <a:r>
              <a:rPr lang="en-GB" dirty="0"/>
              <a:t>Scoring goals (and win condition)</a:t>
            </a:r>
          </a:p>
          <a:p>
            <a:pPr marL="514350" indent="-457200"/>
            <a:r>
              <a:rPr lang="en-GB" dirty="0"/>
              <a:t>End screens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42" y="1163319"/>
            <a:ext cx="448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42" y="3356992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6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Balancing Skill vs Chance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Skill is in the precision of judging the most opportune moment to hit the ball directly or when to bounce it off the wave.</a:t>
            </a:r>
          </a:p>
          <a:p>
            <a:endParaRPr lang="en-GB" dirty="0"/>
          </a:p>
          <a:p>
            <a:r>
              <a:rPr lang="en-GB" dirty="0"/>
              <a:t>The chance comes from how the wave alters the angle in which the ball bounces.</a:t>
            </a:r>
          </a:p>
          <a:p>
            <a:endParaRPr lang="en-GB" dirty="0"/>
          </a:p>
          <a:p>
            <a:r>
              <a:rPr lang="en-GB" dirty="0"/>
              <a:t>The use of six platforms with a hinge joint in the centre create more dynamic gameplay and influence the ball.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1706" y="3593431"/>
            <a:ext cx="5629275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3" b="25753"/>
          <a:stretch/>
        </p:blipFill>
        <p:spPr>
          <a:xfrm>
            <a:off x="4572000" y="1988840"/>
            <a:ext cx="316835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/>
              <a:t>Background is a solid colour with subtle detailing to adhere to squint test and prevent screen from being too busy.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C:\Users\Trevor\Documents\GitHub\second-semester-s2-group-4\Artwork\Finished\Concept1\Background\game_background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0" y="3201389"/>
            <a:ext cx="437922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revor\Desktop\game_background_c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30" y="3174067"/>
            <a:ext cx="4417866" cy="312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/>
              <a:t>Foreground has been iterated many, many times.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101" name="Picture 5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76123" cy="47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5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Foreground</a:t>
            </a:r>
          </a:p>
        </p:txBody>
      </p:sp>
      <p:pic>
        <p:nvPicPr>
          <p:cNvPr id="7" name="Picture 4" descr="C:\Users\Trevor\Documents\GitHub\second-semester-s2-group-4\Artwork\Finished\Concept1\Forground\border_iterations\game_border new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9034"/>
            <a:ext cx="4355976" cy="30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revor\Documents\GitHub\second-semester-s2-group-4\Artwork\Finished\Concept1\Forground\fore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4461046" cy="25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revor\Documents\GitHub\second-semester-s2-group-4\Artwork\Finished\Concept1\Forground\foreground concept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96752"/>
            <a:ext cx="4499992" cy="25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revor\Documents\GitHub\second-semester-s2-group-4\Artwork\Finished\Concept1\Forground\border_iterations\game_border_newgoal_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54" y="3779035"/>
            <a:ext cx="4355246" cy="307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revor\Documents\GitHub\second-semester-s2-group-4\Artwork\Finished\Concept1\Forground\FINAL_go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860355"/>
            <a:ext cx="518457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731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389</Words>
  <Application>Microsoft Office PowerPoint</Application>
  <PresentationFormat>On-screen Show (4:3)</PresentationFormat>
  <Paragraphs>78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L4/5 Group 4</vt:lpstr>
      <vt:lpstr>Where We Finished Last Time…</vt:lpstr>
      <vt:lpstr>Expected Delivery Standard</vt:lpstr>
      <vt:lpstr>How Does It Meet The Brief?</vt:lpstr>
      <vt:lpstr>Currently implemented:</vt:lpstr>
      <vt:lpstr>Balancing Skill vs Chance</vt:lpstr>
      <vt:lpstr>Aesthetics</vt:lpstr>
      <vt:lpstr>Aesthetics</vt:lpstr>
      <vt:lpstr>Foreground</vt:lpstr>
      <vt:lpstr>Current Iteration</vt:lpstr>
      <vt:lpstr>Colour Harmony's</vt:lpstr>
      <vt:lpstr>Visual Feedback (Part 1)</vt:lpstr>
      <vt:lpstr>Visual Feedback (Part 2)</vt:lpstr>
      <vt:lpstr>Visual Feedback (Part 3)</vt:lpstr>
      <vt:lpstr>Current Iteration</vt:lpstr>
      <vt:lpstr>Sprint Information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Trevor</cp:lastModifiedBy>
  <cp:revision>50</cp:revision>
  <dcterms:created xsi:type="dcterms:W3CDTF">2016-10-01T10:12:36Z</dcterms:created>
  <dcterms:modified xsi:type="dcterms:W3CDTF">2017-03-28T21:43:51Z</dcterms:modified>
</cp:coreProperties>
</file>